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4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58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97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52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5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2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4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998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1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40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32F11-4B81-4A99-B663-10CD10B6D8D6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B2F20-320C-4BBA-901C-CB4DB90B3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2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.png"/><Relationship Id="rId4" Type="http://schemas.openxmlformats.org/officeDocument/2006/relationships/image" Target="../media/image8.pn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7" y="272955"/>
            <a:ext cx="11068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ady Bunch Remastered" panose="020B0600020202020204" pitchFamily="34" charset="0"/>
              </a:rPr>
              <a:t>Imaginez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organisons une fête.  Nous faisons une </a:t>
            </a:r>
            <a:r>
              <a:rPr lang="fr-FR" sz="2800" dirty="0" smtClean="0">
                <a:latin typeface="Brady Bunch Remastered" panose="020B0600020202020204" pitchFamily="34" charset="0"/>
              </a:rPr>
              <a:t>liste des choses à manger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allons acheter</a:t>
            </a:r>
            <a:r>
              <a:rPr lang="fr-FR" sz="2800" dirty="0" smtClean="0">
                <a:latin typeface="Brady Bunch Remastered" panose="020B0600020202020204" pitchFamily="34" charset="0"/>
              </a:rPr>
              <a:t>. </a:t>
            </a:r>
          </a:p>
          <a:p>
            <a:endParaRPr lang="fr-FR" sz="2800" dirty="0" smtClean="0">
              <a:latin typeface="Brady Bunch Remastered" panose="020B0600020202020204" pitchFamily="34" charset="0"/>
            </a:endParaRPr>
          </a:p>
          <a:p>
            <a:r>
              <a:rPr lang="fr-FR" sz="4400" dirty="0" smtClean="0">
                <a:latin typeface="Brady Bunch Remastered" panose="020B0600020202020204" pitchFamily="34" charset="0"/>
              </a:rPr>
              <a:t>Qui va acheter</a:t>
            </a:r>
            <a:r>
              <a:rPr lang="fr-FR" sz="4400" dirty="0" smtClean="0">
                <a:latin typeface="Brady Bunch Remastered" panose="020B0600020202020204" pitchFamily="34" charset="0"/>
              </a:rPr>
              <a:t>…….?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068" y="2725998"/>
            <a:ext cx="4444336" cy="2930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673" y="2452956"/>
            <a:ext cx="4635689" cy="34767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33684" y="5597388"/>
            <a:ext cx="8470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rady Bunch Remastered" panose="020B0600020202020204" pitchFamily="34" charset="0"/>
              </a:rPr>
              <a:t>les </a:t>
            </a:r>
            <a:r>
              <a:rPr lang="fr-FR" sz="8800" dirty="0" smtClean="0">
                <a:latin typeface="Brady Bunch Remastered" panose="020B0600020202020204" pitchFamily="34" charset="0"/>
              </a:rPr>
              <a:t>fruits secs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457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33684" y="5597388"/>
            <a:ext cx="8470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rady Bunch Remastered" panose="020B0600020202020204" pitchFamily="34" charset="0"/>
              </a:rPr>
              <a:t>les </a:t>
            </a:r>
            <a:r>
              <a:rPr lang="fr-FR" sz="8800" dirty="0" smtClean="0">
                <a:latin typeface="Brady Bunch Remastered" panose="020B0600020202020204" pitchFamily="34" charset="0"/>
              </a:rPr>
              <a:t>biscuits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307" y="2797038"/>
            <a:ext cx="4219575" cy="2800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372" y="2797038"/>
            <a:ext cx="4211053" cy="2800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717" y="272955"/>
            <a:ext cx="11068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ady Bunch Remastered" panose="020B0600020202020204" pitchFamily="34" charset="0"/>
              </a:rPr>
              <a:t>Imaginez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organisons une fête.  Nous faisons une </a:t>
            </a:r>
            <a:r>
              <a:rPr lang="fr-FR" sz="2800" dirty="0" smtClean="0">
                <a:latin typeface="Brady Bunch Remastered" panose="020B0600020202020204" pitchFamily="34" charset="0"/>
              </a:rPr>
              <a:t>liste des choses à manger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allons acheter</a:t>
            </a:r>
            <a:r>
              <a:rPr lang="fr-FR" sz="2800" dirty="0" smtClean="0">
                <a:latin typeface="Brady Bunch Remastered" panose="020B0600020202020204" pitchFamily="34" charset="0"/>
              </a:rPr>
              <a:t>. </a:t>
            </a:r>
          </a:p>
          <a:p>
            <a:endParaRPr lang="fr-FR" sz="2800" dirty="0" smtClean="0">
              <a:latin typeface="Brady Bunch Remastered" panose="020B0600020202020204" pitchFamily="34" charset="0"/>
            </a:endParaRPr>
          </a:p>
          <a:p>
            <a:r>
              <a:rPr lang="fr-FR" sz="4400" dirty="0" smtClean="0">
                <a:latin typeface="Brady Bunch Remastered" panose="020B0600020202020204" pitchFamily="34" charset="0"/>
              </a:rPr>
              <a:t>Qui va acheter</a:t>
            </a:r>
            <a:r>
              <a:rPr lang="fr-FR" sz="4400" dirty="0" smtClean="0">
                <a:latin typeface="Brady Bunch Remastered" panose="020B0600020202020204" pitchFamily="34" charset="0"/>
              </a:rPr>
              <a:t>…….?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18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" y="2335058"/>
            <a:ext cx="3924300" cy="4486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653" y="2263638"/>
            <a:ext cx="4246344" cy="4246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33684" y="5597388"/>
            <a:ext cx="8470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rady Bunch Remastered" panose="020B0600020202020204" pitchFamily="34" charset="0"/>
              </a:rPr>
              <a:t>les </a:t>
            </a:r>
            <a:r>
              <a:rPr lang="fr-FR" sz="8800" dirty="0" smtClean="0">
                <a:latin typeface="Brady Bunch Remastered" panose="020B0600020202020204" pitchFamily="34" charset="0"/>
              </a:rPr>
              <a:t>chips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137" y="2335058"/>
            <a:ext cx="5413612" cy="36108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4717" y="272955"/>
            <a:ext cx="11068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ady Bunch Remastered" panose="020B0600020202020204" pitchFamily="34" charset="0"/>
              </a:rPr>
              <a:t>Imaginez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organisons une fête.  Nous faisons une </a:t>
            </a:r>
            <a:r>
              <a:rPr lang="fr-FR" sz="2800" dirty="0" smtClean="0">
                <a:latin typeface="Brady Bunch Remastered" panose="020B0600020202020204" pitchFamily="34" charset="0"/>
              </a:rPr>
              <a:t>liste des choses à manger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allons acheter</a:t>
            </a:r>
            <a:r>
              <a:rPr lang="fr-FR" sz="2800" dirty="0" smtClean="0">
                <a:latin typeface="Brady Bunch Remastered" panose="020B0600020202020204" pitchFamily="34" charset="0"/>
              </a:rPr>
              <a:t>. </a:t>
            </a:r>
          </a:p>
          <a:p>
            <a:endParaRPr lang="fr-FR" sz="2800" dirty="0" smtClean="0">
              <a:latin typeface="Brady Bunch Remastered" panose="020B0600020202020204" pitchFamily="34" charset="0"/>
            </a:endParaRPr>
          </a:p>
          <a:p>
            <a:r>
              <a:rPr lang="fr-FR" sz="4400" dirty="0" smtClean="0">
                <a:latin typeface="Brady Bunch Remastered" panose="020B0600020202020204" pitchFamily="34" charset="0"/>
              </a:rPr>
              <a:t>Qui va acheter</a:t>
            </a:r>
            <a:r>
              <a:rPr lang="fr-FR" sz="4400" dirty="0" smtClean="0">
                <a:latin typeface="Brady Bunch Remastered" panose="020B0600020202020204" pitchFamily="34" charset="0"/>
              </a:rPr>
              <a:t>…….?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487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33684" y="5597388"/>
            <a:ext cx="8470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rady Bunch Remastered" panose="020B0600020202020204" pitchFamily="34" charset="0"/>
              </a:rPr>
              <a:t>les </a:t>
            </a:r>
            <a:r>
              <a:rPr lang="fr-FR" sz="8800" dirty="0" smtClean="0">
                <a:latin typeface="Brady Bunch Remastered" panose="020B0600020202020204" pitchFamily="34" charset="0"/>
              </a:rPr>
              <a:t>cacahuètes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34" y="2907400"/>
            <a:ext cx="4476750" cy="2571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203" y="2453296"/>
            <a:ext cx="3163220" cy="33404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717" y="272955"/>
            <a:ext cx="11068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ady Bunch Remastered" panose="020B0600020202020204" pitchFamily="34" charset="0"/>
              </a:rPr>
              <a:t>Imaginez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organisons une fête.  Nous faisons une </a:t>
            </a:r>
            <a:r>
              <a:rPr lang="fr-FR" sz="2800" dirty="0" smtClean="0">
                <a:latin typeface="Brady Bunch Remastered" panose="020B0600020202020204" pitchFamily="34" charset="0"/>
              </a:rPr>
              <a:t>liste des choses à manger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allons acheter</a:t>
            </a:r>
            <a:r>
              <a:rPr lang="fr-FR" sz="2800" dirty="0" smtClean="0">
                <a:latin typeface="Brady Bunch Remastered" panose="020B0600020202020204" pitchFamily="34" charset="0"/>
              </a:rPr>
              <a:t>. </a:t>
            </a:r>
          </a:p>
          <a:p>
            <a:endParaRPr lang="fr-FR" sz="2800" dirty="0" smtClean="0">
              <a:latin typeface="Brady Bunch Remastered" panose="020B0600020202020204" pitchFamily="34" charset="0"/>
            </a:endParaRPr>
          </a:p>
          <a:p>
            <a:r>
              <a:rPr lang="fr-FR" sz="4400" dirty="0" smtClean="0">
                <a:latin typeface="Brady Bunch Remastered" panose="020B0600020202020204" pitchFamily="34" charset="0"/>
              </a:rPr>
              <a:t>Qui va acheter</a:t>
            </a:r>
            <a:r>
              <a:rPr lang="fr-FR" sz="4400" dirty="0" smtClean="0">
                <a:latin typeface="Brady Bunch Remastered" panose="020B0600020202020204" pitchFamily="34" charset="0"/>
              </a:rPr>
              <a:t>…….?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26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33684" y="5597388"/>
            <a:ext cx="8470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rady Bunch Remastered" panose="020B0600020202020204" pitchFamily="34" charset="0"/>
              </a:rPr>
              <a:t>les </a:t>
            </a:r>
            <a:r>
              <a:rPr lang="fr-FR" sz="8800" dirty="0" smtClean="0">
                <a:latin typeface="Brady Bunch Remastered" panose="020B0600020202020204" pitchFamily="34" charset="0"/>
              </a:rPr>
              <a:t>bonbons</a:t>
            </a:r>
            <a:endParaRPr lang="fr-FR" sz="16600" dirty="0">
              <a:latin typeface="Brady Bunch Remastered" panose="020B0600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459" y="2600850"/>
            <a:ext cx="4686530" cy="31175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039" y="2478730"/>
            <a:ext cx="5055338" cy="3361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4717" y="272955"/>
            <a:ext cx="11068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ady Bunch Remastered" panose="020B0600020202020204" pitchFamily="34" charset="0"/>
              </a:rPr>
              <a:t>Imaginez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organisons une fête.  Nous faisons une </a:t>
            </a:r>
            <a:r>
              <a:rPr lang="fr-FR" sz="2800" dirty="0" smtClean="0">
                <a:latin typeface="Brady Bunch Remastered" panose="020B0600020202020204" pitchFamily="34" charset="0"/>
              </a:rPr>
              <a:t>liste des choses à manger que </a:t>
            </a:r>
            <a:r>
              <a:rPr lang="fr-FR" sz="2800" dirty="0" smtClean="0">
                <a:latin typeface="Brady Bunch Remastered" panose="020B0600020202020204" pitchFamily="34" charset="0"/>
              </a:rPr>
              <a:t>nous allons acheter</a:t>
            </a:r>
            <a:r>
              <a:rPr lang="fr-FR" sz="2800" dirty="0" smtClean="0">
                <a:latin typeface="Brady Bunch Remastered" panose="020B0600020202020204" pitchFamily="34" charset="0"/>
              </a:rPr>
              <a:t>. </a:t>
            </a:r>
          </a:p>
          <a:p>
            <a:endParaRPr lang="fr-FR" sz="2800" dirty="0" smtClean="0">
              <a:latin typeface="Brady Bunch Remastered" panose="020B0600020202020204" pitchFamily="34" charset="0"/>
            </a:endParaRPr>
          </a:p>
          <a:p>
            <a:r>
              <a:rPr lang="fr-FR" sz="4400" dirty="0" smtClean="0">
                <a:latin typeface="Brady Bunch Remastered" panose="020B0600020202020204" pitchFamily="34" charset="0"/>
              </a:rPr>
              <a:t>Qui va acheter</a:t>
            </a:r>
            <a:r>
              <a:rPr lang="fr-FR" sz="4400" dirty="0" smtClean="0">
                <a:latin typeface="Brady Bunch Remastered" panose="020B0600020202020204" pitchFamily="34" charset="0"/>
              </a:rPr>
              <a:t>…….?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9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03808" cy="20647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5158" y="2720504"/>
            <a:ext cx="2777544" cy="18470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68370"/>
            <a:ext cx="2941207" cy="16896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1537" y="96025"/>
            <a:ext cx="2078223" cy="21946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355" y="2290680"/>
            <a:ext cx="2548408" cy="2913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7489" y="0"/>
            <a:ext cx="2757541" cy="27575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2702" y="4997394"/>
            <a:ext cx="2901228" cy="19254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6631" y="0"/>
            <a:ext cx="2895369" cy="19254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19" y="2617186"/>
            <a:ext cx="3153097" cy="20792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87540" y="4391359"/>
            <a:ext cx="3288855" cy="246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8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7" y="272955"/>
            <a:ext cx="110683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rady Bunch Remastered" panose="020B0600020202020204" pitchFamily="34" charset="0"/>
              </a:rPr>
              <a:t>Imaginez </a:t>
            </a:r>
            <a:r>
              <a:rPr lang="fr-FR" sz="4400" dirty="0" smtClean="0">
                <a:latin typeface="Brady Bunch Remastered" panose="020B0600020202020204" pitchFamily="34" charset="0"/>
              </a:rPr>
              <a:t>trois autres choses à manger que </a:t>
            </a:r>
            <a:r>
              <a:rPr lang="fr-FR" sz="4400" dirty="0" smtClean="0">
                <a:latin typeface="Brady Bunch Remastered" panose="020B0600020202020204" pitchFamily="34" charset="0"/>
              </a:rPr>
              <a:t>nous allons acheter ou préparer </a:t>
            </a:r>
            <a:r>
              <a:rPr lang="fr-FR" sz="4400" dirty="0" smtClean="0">
                <a:latin typeface="Brady Bunch Remastered" panose="020B0600020202020204" pitchFamily="34" charset="0"/>
              </a:rPr>
              <a:t>pour la </a:t>
            </a:r>
            <a:r>
              <a:rPr lang="fr-FR" sz="4400" dirty="0" smtClean="0">
                <a:latin typeface="Brady Bunch Remastered" panose="020B0600020202020204" pitchFamily="34" charset="0"/>
              </a:rPr>
              <a:t>fête: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95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147</Words>
  <Application>Microsoft Office PowerPoint</Application>
  <PresentationFormat>Widescreen</PresentationFormat>
  <Paragraphs>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2014-01-02T12:19:26Z</dcterms:created>
  <dcterms:modified xsi:type="dcterms:W3CDTF">2014-11-19T13:51:15Z</dcterms:modified>
</cp:coreProperties>
</file>